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7" r:id="rId4"/>
    <p:sldId id="264" r:id="rId5"/>
    <p:sldId id="263" r:id="rId6"/>
    <p:sldId id="271" r:id="rId7"/>
    <p:sldId id="261" r:id="rId8"/>
    <p:sldId id="258" r:id="rId9"/>
    <p:sldId id="266" r:id="rId10"/>
    <p:sldId id="265" r:id="rId11"/>
    <p:sldId id="267" r:id="rId12"/>
    <p:sldId id="259" r:id="rId13"/>
    <p:sldId id="269" r:id="rId14"/>
    <p:sldId id="268" r:id="rId15"/>
    <p:sldId id="270" r:id="rId16"/>
    <p:sldId id="26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r" initials="P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364" autoAdjust="0"/>
  </p:normalViewPr>
  <p:slideViewPr>
    <p:cSldViewPr snapToGrid="0">
      <p:cViewPr>
        <p:scale>
          <a:sx n="116" d="100"/>
          <a:sy n="116" d="100"/>
        </p:scale>
        <p:origin x="-38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bharkiv.dk/" TargetMode="External"/><Relationship Id="rId3" Type="http://schemas.openxmlformats.org/officeDocument/2006/relationships/hyperlink" Target="http://www.mediestream.dk/" TargetMode="External"/><Relationship Id="rId7" Type="http://schemas.openxmlformats.org/officeDocument/2006/relationships/hyperlink" Target="http://www.arkiv.dk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danskearkiver.dk/" TargetMode="External"/><Relationship Id="rId11" Type="http://schemas.openxmlformats.org/officeDocument/2006/relationships/hyperlink" Target="http://www.slaegtogdata.dk/kilder" TargetMode="External"/><Relationship Id="rId5" Type="http://schemas.openxmlformats.org/officeDocument/2006/relationships/hyperlink" Target="https://bibliotek.kk.dk/temaer/krak" TargetMode="External"/><Relationship Id="rId10" Type="http://schemas.openxmlformats.org/officeDocument/2006/relationships/hyperlink" Target="http://eba.esbjergkommune.dk/soeg-i-arkivet/personer.aspx" TargetMode="External"/><Relationship Id="rId4" Type="http://schemas.openxmlformats.org/officeDocument/2006/relationships/hyperlink" Target="http://www.slaegtsoglokalhistorie.dk/vejvisere/linkstilvejvisere.html" TargetMode="External"/><Relationship Id="rId9" Type="http://schemas.openxmlformats.org/officeDocument/2006/relationships/hyperlink" Target="http://www.odensedatabasen.d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google.dk/intl/da/insidesearch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Om at finde personer i 1900-tallet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Per Andersen – www.familiesogning.dk</a:t>
            </a:r>
          </a:p>
        </p:txBody>
      </p:sp>
    </p:spTree>
    <p:extLst>
      <p:ext uri="{BB962C8B-B14F-4D97-AF65-F5344CB8AC3E}">
        <p14:creationId xmlns:p14="http://schemas.microsoft.com/office/powerpoint/2010/main" val="17482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923" y="160605"/>
            <a:ext cx="3200400" cy="1539241"/>
          </a:xfrm>
        </p:spPr>
        <p:txBody>
          <a:bodyPr/>
          <a:lstStyle/>
          <a:p>
            <a:r>
              <a:rPr lang="da-DK" dirty="0"/>
              <a:t>Hvem var Peters far?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68923" y="1852246"/>
            <a:ext cx="3200400" cy="4171604"/>
          </a:xfrm>
        </p:spPr>
        <p:txBody>
          <a:bodyPr>
            <a:noAutofit/>
          </a:bodyPr>
          <a:lstStyle/>
          <a:p>
            <a:r>
              <a:rPr lang="da-DK" sz="1800" dirty="0"/>
              <a:t>Peter </a:t>
            </a:r>
            <a:r>
              <a:rPr lang="da-DK" sz="1800" dirty="0" err="1"/>
              <a:t>Bundy</a:t>
            </a:r>
            <a:r>
              <a:rPr lang="da-DK" sz="1800" dirty="0"/>
              <a:t> blev født i USA i 1940 og blev adopteret væk.</a:t>
            </a:r>
          </a:p>
          <a:p>
            <a:r>
              <a:rPr lang="da-DK" sz="1800" dirty="0"/>
              <a:t>Hans mor var blevet gravid, da hun i 1939 var au pair i Gentofte.</a:t>
            </a:r>
          </a:p>
          <a:p>
            <a:r>
              <a:rPr lang="da-DK" sz="1800" dirty="0"/>
              <a:t>Faderens navn kendtes ikke, men han var født 1920, boede i Gentofte, havde en søster og en bror, hans far havde noget med heste at gøre, og han havde droppet et kontorjob til fordel for at spille musik.</a:t>
            </a:r>
          </a:p>
          <a:p>
            <a:r>
              <a:rPr lang="da-DK" sz="1800" dirty="0"/>
              <a:t>Gennemgang af folketælling 1940 for udvalgte dele af Gentofte identificerede en familie, der passede.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233792" y="5509318"/>
            <a:ext cx="169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Helge Flemming</a:t>
            </a:r>
          </a:p>
        </p:txBody>
      </p:sp>
      <p:pic>
        <p:nvPicPr>
          <p:cNvPr id="1026" name="Picture 2" descr="Helge Flemming 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97" y="1240388"/>
            <a:ext cx="5710387" cy="407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Aviser, vejvisere </a:t>
            </a:r>
            <a:r>
              <a:rPr lang="da-DK" dirty="0" err="1"/>
              <a:t>ol.lign</a:t>
            </a:r>
            <a:r>
              <a:rPr lang="da-DK" dirty="0"/>
              <a:t>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097279" y="1845733"/>
            <a:ext cx="4937760" cy="44570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800" b="1" dirty="0"/>
              <a:t>  Generelle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Mediestream – 28 -&gt; 32 mio. avissider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</a:t>
            </a:r>
            <a:r>
              <a:rPr lang="da-DK" dirty="0">
                <a:hlinkClick r:id="rId3"/>
              </a:rPr>
              <a:t>www.mediestream.dk</a:t>
            </a:r>
            <a:endParaRPr lang="da-DK" dirty="0"/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Online søgning – efter 1916 på </a:t>
            </a:r>
            <a:r>
              <a:rPr lang="da-DK" dirty="0" err="1"/>
              <a:t>DkB</a:t>
            </a:r>
            <a:r>
              <a:rPr lang="da-DK" dirty="0"/>
              <a:t>, </a:t>
            </a:r>
            <a:r>
              <a:rPr lang="da-DK" dirty="0" err="1"/>
              <a:t>Statsbib</a:t>
            </a:r>
            <a:r>
              <a:rPr lang="da-DK" dirty="0"/>
              <a:t>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Vejvisere online  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>
                <a:hlinkClick r:id="rId4"/>
              </a:rPr>
              <a:t>www.slaegtsoglokalhistorie.dk/vejvisere/linkstilvejvisere.html</a:t>
            </a:r>
            <a:endParaRPr lang="da-DK" dirty="0"/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</a:t>
            </a:r>
            <a:r>
              <a:rPr lang="da-DK" dirty="0">
                <a:hlinkClick r:id="rId5"/>
              </a:rPr>
              <a:t>https://bibliotek.kk.dk/temaer/krak</a:t>
            </a:r>
            <a:endParaRPr lang="da-DK" dirty="0"/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Lokalarkiver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</a:t>
            </a:r>
            <a:r>
              <a:rPr lang="da-DK" dirty="0">
                <a:hlinkClick r:id="rId6"/>
              </a:rPr>
              <a:t>www.danskearkiver.dk</a:t>
            </a:r>
            <a:r>
              <a:rPr lang="da-DK" dirty="0"/>
              <a:t> (eller Google)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Arkiv.dk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</a:t>
            </a:r>
            <a:r>
              <a:rPr lang="da-DK" dirty="0">
                <a:hlinkClick r:id="rId7"/>
              </a:rPr>
              <a:t>www.arkiv.dk</a:t>
            </a:r>
            <a:r>
              <a:rPr lang="da-DK" dirty="0"/>
              <a:t> (</a:t>
            </a:r>
            <a:r>
              <a:rPr lang="da-DK" dirty="0" err="1"/>
              <a:t>Arkibas</a:t>
            </a:r>
            <a:r>
              <a:rPr lang="da-DK" dirty="0"/>
              <a:t>)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800" b="1" dirty="0"/>
              <a:t>Område-specifikke (eksempler)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København begravelsesprotokoller, registerblade m.v.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</a:t>
            </a:r>
            <a:r>
              <a:rPr lang="da-DK" dirty="0">
                <a:hlinkClick r:id="rId8"/>
              </a:rPr>
              <a:t>http://www.kbharkiv.dk/</a:t>
            </a:r>
            <a:endParaRPr lang="da-DK" dirty="0"/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Odense-databasen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</a:t>
            </a:r>
            <a:r>
              <a:rPr lang="da-DK" dirty="0">
                <a:hlinkClick r:id="rId9"/>
              </a:rPr>
              <a:t>http://www.odensedatabasen.dk/</a:t>
            </a:r>
            <a:endParaRPr lang="da-DK" dirty="0"/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Esbjerg diverse databaser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</a:t>
            </a:r>
            <a:r>
              <a:rPr lang="da-DK" dirty="0">
                <a:hlinkClick r:id="rId10"/>
              </a:rPr>
              <a:t>http://eba.esbjergkommune.dk/soeg-i-arkivet/personer.aspx</a:t>
            </a:r>
            <a:endParaRPr lang="da-DK" dirty="0"/>
          </a:p>
          <a:p>
            <a:pPr>
              <a:buClrTx/>
              <a:buFont typeface="Wingdings" panose="05000000000000000000" pitchFamily="2" charset="2"/>
              <a:buChar char="q"/>
            </a:pPr>
            <a:endParaRPr lang="da-DK" dirty="0"/>
          </a:p>
          <a:p>
            <a:pPr marL="0" indent="0">
              <a:buClrTx/>
              <a:buNone/>
            </a:pPr>
            <a:r>
              <a:rPr lang="da-DK" dirty="0"/>
              <a:t>Desuden: </a:t>
            </a:r>
            <a:r>
              <a:rPr lang="da-DK" dirty="0">
                <a:hlinkClick r:id="rId11"/>
              </a:rPr>
              <a:t>http://www.slaegtogdata.dk/kilder</a:t>
            </a:r>
            <a:endParaRPr lang="da-DK" dirty="0"/>
          </a:p>
          <a:p>
            <a:pPr marL="0" indent="0">
              <a:buClrTx/>
              <a:buNone/>
            </a:pPr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</p:spTree>
    <p:extLst>
      <p:ext uri="{BB962C8B-B14F-4D97-AF65-F5344CB8AC3E}">
        <p14:creationId xmlns:p14="http://schemas.microsoft.com/office/powerpoint/2010/main" val="25374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3200400" cy="2286000"/>
          </a:xfrm>
        </p:spPr>
        <p:txBody>
          <a:bodyPr/>
          <a:lstStyle/>
          <a:p>
            <a:r>
              <a:rPr lang="da-DK" dirty="0"/>
              <a:t>Hvad blev der af Hans Otto Nielsen?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2492326"/>
            <a:ext cx="3200400" cy="3379124"/>
          </a:xfrm>
        </p:spPr>
        <p:txBody>
          <a:bodyPr>
            <a:noAutofit/>
          </a:bodyPr>
          <a:lstStyle/>
          <a:p>
            <a:r>
              <a:rPr lang="da-DK" sz="1800" dirty="0"/>
              <a:t>Vi fulgte den biologiske farfar til Jens, og det viste sig, at Hans Otto Nielsen havde et noget blakket liv med flere indsættelser i fængsler.</a:t>
            </a:r>
          </a:p>
          <a:p>
            <a:r>
              <a:rPr lang="da-DK" sz="1800" dirty="0"/>
              <a:t>Han havde bevæget sig over hele Danmark og var svær at følge efter 1930erne.</a:t>
            </a:r>
          </a:p>
          <a:p>
            <a:r>
              <a:rPr lang="da-DK" sz="1800" dirty="0"/>
              <a:t>En avisartikel fra 1964 kunne fortælle om den sidste hændelse og hans efterfølgende død.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15" y="147804"/>
            <a:ext cx="5531616" cy="617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3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Google, Sociale Medier og databaser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254369" y="1845733"/>
            <a:ext cx="4780670" cy="445709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Google søgning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Alle søgninger starter med Google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Forsøg mange forskellige kombinationer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Facebook (husk slægtsgrupperne såsom ”Slægtsforskning”)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</a:t>
            </a:r>
            <a:r>
              <a:rPr lang="da-DK" dirty="0" err="1"/>
              <a:t>Linkedin</a:t>
            </a:r>
            <a:endParaRPr lang="da-DK" dirty="0"/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MyHeritage.com (betalbar)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Ancestry.com (betalbar, kirkebøger!)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Familysearch.com (gratis, kirkebøger!)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DK-gravsten.dk, </a:t>
            </a:r>
            <a:br>
              <a:rPr lang="da-DK" dirty="0"/>
            </a:br>
            <a:r>
              <a:rPr lang="da-DK" dirty="0"/>
              <a:t>     gravsten.dis-danmark.dk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6" y="1877778"/>
            <a:ext cx="5228493" cy="3531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felt 5"/>
          <p:cNvSpPr txBox="1"/>
          <p:nvPr/>
        </p:nvSpPr>
        <p:spPr>
          <a:xfrm>
            <a:off x="6524325" y="5671465"/>
            <a:ext cx="433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hlinkClick r:id="rId4"/>
              </a:rPr>
              <a:t>http://www.google.dk/intl/da/insidesearch/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43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3200400" cy="1621303"/>
          </a:xfrm>
        </p:spPr>
        <p:txBody>
          <a:bodyPr>
            <a:normAutofit/>
          </a:bodyPr>
          <a:lstStyle/>
          <a:p>
            <a:r>
              <a:rPr lang="da-DK" dirty="0"/>
              <a:t>Hvor var Birgittes far?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805353"/>
            <a:ext cx="3200400" cy="3960589"/>
          </a:xfrm>
        </p:spPr>
        <p:txBody>
          <a:bodyPr>
            <a:noAutofit/>
          </a:bodyPr>
          <a:lstStyle/>
          <a:p>
            <a:r>
              <a:rPr lang="da-DK" sz="1800" dirty="0"/>
              <a:t>Birgittes far og mor blev skilt kort efter hendes fødsel, og hun havde aldrig haft kontakt til ham.</a:t>
            </a:r>
          </a:p>
          <a:p>
            <a:r>
              <a:rPr lang="da-DK" sz="1800" dirty="0"/>
              <a:t>Vi kendte hans navn, alder og at han var født i England.</a:t>
            </a:r>
          </a:p>
          <a:p>
            <a:r>
              <a:rPr lang="da-DK" sz="1800" dirty="0"/>
              <a:t>En Google-søgning fandt et gammelt opslag fra en halvsøster, der også ledte efter hende.</a:t>
            </a:r>
          </a:p>
          <a:p>
            <a:r>
              <a:rPr lang="da-DK" sz="1800" dirty="0"/>
              <a:t>En søgning på Facebook fandt denne halvsøster i Australien, og der blev etableret kontakt.</a:t>
            </a:r>
          </a:p>
          <a:p>
            <a:r>
              <a:rPr lang="da-DK" sz="1800" dirty="0"/>
              <a:t>Birgittes far og 3 halvsøstre blev fundet i Australien.</a:t>
            </a:r>
          </a:p>
          <a:p>
            <a:endParaRPr lang="da-DK" sz="18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39" y="1160584"/>
            <a:ext cx="5879820" cy="420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9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621303"/>
          </a:xfrm>
        </p:spPr>
        <p:txBody>
          <a:bodyPr>
            <a:normAutofit/>
          </a:bodyPr>
          <a:lstStyle/>
          <a:p>
            <a:r>
              <a:rPr lang="da-DK" dirty="0"/>
              <a:t>Havde Birgit nogen biologisk familie?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2344614"/>
            <a:ext cx="3200400" cy="3960589"/>
          </a:xfrm>
        </p:spPr>
        <p:txBody>
          <a:bodyPr>
            <a:normAutofit/>
          </a:bodyPr>
          <a:lstStyle/>
          <a:p>
            <a:r>
              <a:rPr lang="da-DK" sz="1800" dirty="0"/>
              <a:t>Birgit var født i 1958 af ugift mor og adopteret væk ved fødslen.</a:t>
            </a:r>
          </a:p>
          <a:p>
            <a:r>
              <a:rPr lang="da-DK" sz="1800" dirty="0"/>
              <a:t>Fandt ud af i en alder af 58 år, at hun var adopteret.</a:t>
            </a:r>
          </a:p>
          <a:p>
            <a:r>
              <a:rPr lang="da-DK" sz="1800" dirty="0"/>
              <a:t>Moderen Inge Pedersen var født i navngivet sogn den 25. februar 1939. 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4759569" y="594359"/>
            <a:ext cx="429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Slægtsforsker-detektiven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4759569" y="1569331"/>
            <a:ext cx="478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Kirkebogen gav navne og fødselsdatoer to </a:t>
            </a:r>
            <a:r>
              <a:rPr lang="da-DK" dirty="0" err="1"/>
              <a:t>to</a:t>
            </a:r>
            <a:r>
              <a:rPr lang="da-DK" dirty="0"/>
              <a:t> søskende til moderen, Astrid og Ruth.</a:t>
            </a:r>
          </a:p>
        </p:txBody>
      </p:sp>
      <p:grpSp>
        <p:nvGrpSpPr>
          <p:cNvPr id="3" name="Gruppe 2"/>
          <p:cNvGrpSpPr/>
          <p:nvPr/>
        </p:nvGrpSpPr>
        <p:grpSpPr>
          <a:xfrm>
            <a:off x="4759569" y="2403644"/>
            <a:ext cx="5462954" cy="1187100"/>
            <a:chOff x="4759569" y="2403644"/>
            <a:chExt cx="5462954" cy="1187100"/>
          </a:xfrm>
        </p:grpSpPr>
        <p:sp>
          <p:nvSpPr>
            <p:cNvPr id="7" name="Tekstfelt 6"/>
            <p:cNvSpPr txBox="1"/>
            <p:nvPr/>
          </p:nvSpPr>
          <p:spPr>
            <a:xfrm>
              <a:off x="5439507" y="2667414"/>
              <a:ext cx="47830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CPR: Astrid lever stadig – men kontakt pr. telefon lykkede sikke.</a:t>
              </a:r>
            </a:p>
            <a:p>
              <a:r>
                <a:rPr lang="da-DK" dirty="0"/>
                <a:t>Ruth gift Møller døde 1994 på en adresse i Højby.</a:t>
              </a:r>
            </a:p>
          </p:txBody>
        </p:sp>
        <p:sp>
          <p:nvSpPr>
            <p:cNvPr id="11" name="Bøjet pil 10"/>
            <p:cNvSpPr/>
            <p:nvPr/>
          </p:nvSpPr>
          <p:spPr>
            <a:xfrm rot="10800000" flipH="1">
              <a:off x="4759569" y="2403644"/>
              <a:ext cx="550984" cy="52754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pe 15"/>
          <p:cNvGrpSpPr/>
          <p:nvPr/>
        </p:nvGrpSpPr>
        <p:grpSpPr>
          <a:xfrm>
            <a:off x="4759569" y="4720927"/>
            <a:ext cx="5462954" cy="633102"/>
            <a:chOff x="4759569" y="4720927"/>
            <a:chExt cx="5462954" cy="633102"/>
          </a:xfrm>
        </p:grpSpPr>
        <p:sp>
          <p:nvSpPr>
            <p:cNvPr id="9" name="Tekstfelt 8"/>
            <p:cNvSpPr txBox="1"/>
            <p:nvPr/>
          </p:nvSpPr>
          <p:spPr>
            <a:xfrm>
              <a:off x="5439507" y="4984697"/>
              <a:ext cx="4783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Lars R. findes på KRAK</a:t>
              </a:r>
            </a:p>
          </p:txBody>
        </p:sp>
        <p:sp>
          <p:nvSpPr>
            <p:cNvPr id="12" name="Bøjet pil 11"/>
            <p:cNvSpPr/>
            <p:nvPr/>
          </p:nvSpPr>
          <p:spPr>
            <a:xfrm rot="10800000" flipH="1">
              <a:off x="4759569" y="4720927"/>
              <a:ext cx="550984" cy="52754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pe 14"/>
          <p:cNvGrpSpPr/>
          <p:nvPr/>
        </p:nvGrpSpPr>
        <p:grpSpPr>
          <a:xfrm>
            <a:off x="4759569" y="3357911"/>
            <a:ext cx="5884985" cy="1175034"/>
            <a:chOff x="4759569" y="3357911"/>
            <a:chExt cx="5884985" cy="1175034"/>
          </a:xfrm>
        </p:grpSpPr>
        <p:sp>
          <p:nvSpPr>
            <p:cNvPr id="8" name="Tekstfelt 7"/>
            <p:cNvSpPr txBox="1"/>
            <p:nvPr/>
          </p:nvSpPr>
          <p:spPr>
            <a:xfrm>
              <a:off x="4759569" y="3886614"/>
              <a:ext cx="4783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Aviser: En Pia Møller er omtalt på adressen. En Pia Møller blev gift med Lars R.</a:t>
              </a:r>
            </a:p>
          </p:txBody>
        </p:sp>
        <p:sp>
          <p:nvSpPr>
            <p:cNvPr id="13" name="Bøjet pil 12"/>
            <p:cNvSpPr/>
            <p:nvPr/>
          </p:nvSpPr>
          <p:spPr>
            <a:xfrm rot="10800000">
              <a:off x="10093570" y="3357911"/>
              <a:ext cx="550984" cy="52754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uppe 16"/>
          <p:cNvGrpSpPr/>
          <p:nvPr/>
        </p:nvGrpSpPr>
        <p:grpSpPr>
          <a:xfrm>
            <a:off x="4865077" y="5556403"/>
            <a:ext cx="5779477" cy="850706"/>
            <a:chOff x="4865077" y="5556403"/>
            <a:chExt cx="5779477" cy="850706"/>
          </a:xfrm>
        </p:grpSpPr>
        <p:sp>
          <p:nvSpPr>
            <p:cNvPr id="10" name="Tekstfelt 9"/>
            <p:cNvSpPr txBox="1"/>
            <p:nvPr/>
          </p:nvSpPr>
          <p:spPr>
            <a:xfrm>
              <a:off x="4865077" y="5760778"/>
              <a:ext cx="4783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Telefonisk kontakt til Pia bekræfter, at det er den rigtige og kontakt etableres til Birgit.</a:t>
              </a:r>
            </a:p>
          </p:txBody>
        </p:sp>
        <p:sp>
          <p:nvSpPr>
            <p:cNvPr id="14" name="Bøjet pil 13"/>
            <p:cNvSpPr/>
            <p:nvPr/>
          </p:nvSpPr>
          <p:spPr>
            <a:xfrm rot="10800000">
              <a:off x="10093570" y="5556403"/>
              <a:ext cx="550984" cy="52754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2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Det, der gør det hele værd …..	</a:t>
            </a:r>
          </a:p>
        </p:txBody>
      </p:sp>
      <p:pic>
        <p:nvPicPr>
          <p:cNvPr id="5" name="Pladsholder til billed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3125"/>
          <a:stretch>
            <a:fillRect/>
          </a:stretch>
        </p:blipFill>
        <p:spPr/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a-DK" sz="1800" dirty="0"/>
              <a:t>Rachel, New York, og sønnen Karl, København, ses for første gang siden 1951 </a:t>
            </a:r>
          </a:p>
        </p:txBody>
      </p:sp>
    </p:spTree>
    <p:extLst>
      <p:ext uri="{BB962C8B-B14F-4D97-AF65-F5344CB8AC3E}">
        <p14:creationId xmlns:p14="http://schemas.microsoft.com/office/powerpoint/2010/main" val="27546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1026" name="Picture 2" descr="http://www.yourvibeteam.com/blog/wp-content/uploads/2014/05/pyram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3" y="637634"/>
            <a:ext cx="4937928" cy="491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ladsholder til indhold 3"/>
          <p:cNvSpPr txBox="1">
            <a:spLocks/>
          </p:cNvSpPr>
          <p:nvPr/>
        </p:nvSpPr>
        <p:spPr>
          <a:xfrm>
            <a:off x="6088965" y="637634"/>
            <a:ext cx="5352757" cy="47667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da-DK" sz="2800" b="1" dirty="0"/>
              <a:t>Tiden går med …..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Arbejder i DIS-Danmarks bibliotek i Albertslund (bibliotek.dis-danmark.dk)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</a:t>
            </a:r>
            <a:r>
              <a:rPr lang="da-DK" dirty="0" err="1"/>
              <a:t>Med-redaktør</a:t>
            </a:r>
            <a:r>
              <a:rPr lang="da-DK" dirty="0"/>
              <a:t> på Slægt &amp; Data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Moderator for Facebook-gruppen ”Slægtsforskning”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Opstiller til DIS-Danmarks bestyrelse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Foredrag, bøger, artikler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Hjælper danskere og udlændinge med slægtsforskning og familiesøgning</a:t>
            </a:r>
          </a:p>
        </p:txBody>
      </p:sp>
    </p:spTree>
    <p:extLst>
      <p:ext uri="{BB962C8B-B14F-4D97-AF65-F5344CB8AC3E}">
        <p14:creationId xmlns:p14="http://schemas.microsoft.com/office/powerpoint/2010/main" val="39561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97280" y="2070780"/>
            <a:ext cx="10058400" cy="4023360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Hvad er specielt ved 1900-tallet ?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Folkeregister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Folketællinger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Aviser og vejvisere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Søgemaskiner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Lokalarkiver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Detektiven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… og eksempler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2050" name="Picture 2" descr="http://cdn.simplesite.com/i/16/6e/282319408000822806/i282319414591221946._szw270h35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18" y="2070780"/>
            <a:ext cx="2571750" cy="3238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specielt ved 1900-tallet?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30922" y="2068286"/>
            <a:ext cx="9924757" cy="3800808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75-års m.fl. regler for personlige oplysninger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Begrænsede lægsruller, skifter, faderskabssager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Kirkebøger kun til 1960/1970 (ellers ansøgning)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Folketællinger søgbar til 1880/1930, online til 1940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CPR fra ca. 1970</a:t>
            </a:r>
            <a:br>
              <a:rPr lang="da-DK" dirty="0"/>
            </a:br>
            <a:endParaRPr lang="da-DK" dirty="0"/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Til gengæld levende kilder!</a:t>
            </a:r>
          </a:p>
          <a:p>
            <a:pPr marL="0" indent="0">
              <a:buClrTx/>
              <a:buNone/>
            </a:pP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560" y="2068286"/>
            <a:ext cx="3500120" cy="262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6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65" y="1592036"/>
            <a:ext cx="9461500" cy="29337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3711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Hvornår har man brug for det?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66092" y="2068286"/>
            <a:ext cx="9889588" cy="3800808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Efterkommere til sine aner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Halvsøskende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Forældre til adopterede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Far til barn født uden for ægteskab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”Bortkommet” familie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Emigreret familie og deres efterkommere</a:t>
            </a:r>
          </a:p>
          <a:p>
            <a:pPr marL="0" indent="0">
              <a:buClrTx/>
              <a:buNone/>
            </a:pP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1026" name="Picture 2" descr="https://www.familieuniverset.dk/Brevkassen/KategoriBilleder/Familie_Familieportra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512" y="2068286"/>
            <a:ext cx="3633168" cy="23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86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Folkeregister - Før og efter ca. 1970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310640" y="1861755"/>
            <a:ext cx="4937760" cy="4457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b="1" dirty="0"/>
              <a:t>Før ca. 1970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Fra 1923 indføres manuelle folkeregisterkort 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Føres kommunevis (daværende kommuner)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b="1" dirty="0"/>
              <a:t>  </a:t>
            </a:r>
            <a:r>
              <a:rPr lang="da-DK" dirty="0"/>
              <a:t>Hovedordning er efter navn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b="1" dirty="0"/>
              <a:t>  </a:t>
            </a:r>
            <a:r>
              <a:rPr lang="da-DK" dirty="0"/>
              <a:t>Kategorier såsom døde og fraflyttede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Findes: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København: København Stadsarkiv samt København Folkeregister (Nyropsgade, betaling)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Mange kommuner: Rigsarkivet (betaling)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Nogle kommuner: Hos kommunen, evt. lokalarkivet (betaling varierer)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569612" y="1845733"/>
            <a:ext cx="493776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b="1" dirty="0"/>
              <a:t>Efter ca. 1970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CPR indførtes gradvist fra 1968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Begrænset offentlig adgang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Navn og fødselsdato -&gt;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Nuværende adresse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 Dødsdato og sidste adresse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Bestilles online via borger.dk eller via din egen kommuneside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Standard gebyr kr. 75 (men kan variere)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Per Andersen							               www.familiesogning.dk							             per@andersen1.dk</a:t>
            </a:r>
          </a:p>
        </p:txBody>
      </p:sp>
    </p:spTree>
    <p:extLst>
      <p:ext uri="{BB962C8B-B14F-4D97-AF65-F5344CB8AC3E}">
        <p14:creationId xmlns:p14="http://schemas.microsoft.com/office/powerpoint/2010/main" val="31123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1323" y="-234462"/>
            <a:ext cx="3200400" cy="2286000"/>
          </a:xfrm>
        </p:spPr>
        <p:txBody>
          <a:bodyPr/>
          <a:lstStyle/>
          <a:p>
            <a:r>
              <a:rPr lang="da-DK" dirty="0"/>
              <a:t>Hvad blev der af Henning Vagn Olsen?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21323" y="2051538"/>
            <a:ext cx="3200400" cy="3379124"/>
          </a:xfrm>
        </p:spPr>
        <p:txBody>
          <a:bodyPr>
            <a:noAutofit/>
          </a:bodyPr>
          <a:lstStyle/>
          <a:p>
            <a:r>
              <a:rPr lang="da-DK" sz="1800" dirty="0"/>
              <a:t>Henning Vagn Olsen blev født i 1942 og som barn husker hans søster, at han blev smidt hjemmefra. Siden var der ikke kontakt til ham, men man har hørt, at han døde i 1966.</a:t>
            </a:r>
          </a:p>
          <a:p>
            <a:r>
              <a:rPr lang="da-DK" sz="1800" dirty="0"/>
              <a:t>Via folkeregisterkort blev han sporet:</a:t>
            </a:r>
          </a:p>
          <a:p>
            <a:r>
              <a:rPr lang="da-DK" sz="1800" dirty="0"/>
              <a:t>1954: Rødbygård</a:t>
            </a:r>
            <a:br>
              <a:rPr lang="da-DK" sz="1800" dirty="0"/>
            </a:br>
            <a:r>
              <a:rPr lang="da-DK" sz="1800" dirty="0"/>
              <a:t>1956: Bakkehuset, Frederiksberg</a:t>
            </a:r>
            <a:br>
              <a:rPr lang="da-DK" sz="1800" dirty="0"/>
            </a:br>
            <a:r>
              <a:rPr lang="da-DK" sz="1800" dirty="0"/>
              <a:t>1961: Livø</a:t>
            </a:r>
            <a:br>
              <a:rPr lang="da-DK" sz="1800" dirty="0"/>
            </a:br>
            <a:r>
              <a:rPr lang="da-DK" sz="1800" dirty="0"/>
              <a:t>1963: Ravnegården, Holbæk</a:t>
            </a:r>
            <a:br>
              <a:rPr lang="da-DK" sz="1800" dirty="0"/>
            </a:br>
            <a:r>
              <a:rPr lang="da-DK" sz="1800" dirty="0"/>
              <a:t>1965: Hillerød</a:t>
            </a:r>
          </a:p>
          <a:p>
            <a:r>
              <a:rPr lang="da-DK" sz="1800" dirty="0"/>
              <a:t>Henning Vagn Olsen døde i Hillerød den 27. juni 1966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43" y="1230085"/>
            <a:ext cx="6446053" cy="383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felt 5"/>
          <p:cNvSpPr txBox="1"/>
          <p:nvPr/>
        </p:nvSpPr>
        <p:spPr>
          <a:xfrm>
            <a:off x="7089555" y="5389575"/>
            <a:ext cx="210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Gammel Bakkehuset</a:t>
            </a:r>
          </a:p>
        </p:txBody>
      </p:sp>
    </p:spTree>
    <p:extLst>
      <p:ext uri="{BB962C8B-B14F-4D97-AF65-F5344CB8AC3E}">
        <p14:creationId xmlns:p14="http://schemas.microsoft.com/office/powerpoint/2010/main" val="10000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Folketællinger, 1900-tallet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277815" y="1845733"/>
            <a:ext cx="5369170" cy="445709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1901, 1906, 1911, 1916, 1921, 1925 og 1930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Skannet på Arkivalier Online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Søgerbar på </a:t>
            </a:r>
            <a:r>
              <a:rPr lang="da-DK" dirty="0" err="1"/>
              <a:t>MyHeritage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(</a:t>
            </a:r>
            <a:r>
              <a:rPr lang="da-DK" dirty="0" err="1"/>
              <a:t>Jardes</a:t>
            </a:r>
            <a:r>
              <a:rPr lang="da-DK" dirty="0"/>
              <a:t> </a:t>
            </a:r>
            <a:r>
              <a:rPr lang="da-DK" dirty="0" err="1"/>
              <a:t>Liuers</a:t>
            </a:r>
            <a:r>
              <a:rPr lang="da-DK" dirty="0"/>
              <a:t> = Julie Sievers)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dirty="0"/>
              <a:t> DDD.dda.dk, </a:t>
            </a:r>
            <a:r>
              <a:rPr lang="da-DK" dirty="0" err="1"/>
              <a:t>Familysearch</a:t>
            </a:r>
            <a:r>
              <a:rPr lang="da-DK" dirty="0"/>
              <a:t> (1911, 1916)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1940 på Arkivalier Online (søgbar usikker)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1950, 1960, 1965 og 1970 findes fysisk på Rigsarkivet </a:t>
            </a:r>
            <a:r>
              <a:rPr lang="da-DK" dirty="0" err="1"/>
              <a:t>Kbh</a:t>
            </a:r>
            <a:r>
              <a:rPr lang="da-DK" dirty="0"/>
              <a:t> (bestilles i Daisy med ”Danmarks Statistik” som arkivskaber)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1960 og 1965 har ”nyt ordningsprincip”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dirty="0"/>
              <a:t>  Fra 1950 kræves dispensation (standard formular ved udlevering)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2050" name="Picture 2" descr="http://gefionvej.dk/wp-content/uploads/2015/02/Folket%C3%A6lling-19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48" y="2286000"/>
            <a:ext cx="4494224" cy="282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Retro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1199</TotalTime>
  <Words>934</Words>
  <Application>Microsoft Office PowerPoint</Application>
  <PresentationFormat>Brugerdefineret</PresentationFormat>
  <Paragraphs>135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16</vt:i4>
      </vt:variant>
    </vt:vector>
  </HeadingPairs>
  <TitlesOfParts>
    <vt:vector size="17" baseType="lpstr">
      <vt:lpstr>Retro</vt:lpstr>
      <vt:lpstr>Om at finde personer i 1900-tallet</vt:lpstr>
      <vt:lpstr>PowerPoint-præsentation</vt:lpstr>
      <vt:lpstr>Agenda</vt:lpstr>
      <vt:lpstr>Hvad er specielt ved 1900-tallet?</vt:lpstr>
      <vt:lpstr>PowerPoint-præsentation</vt:lpstr>
      <vt:lpstr>Hvornår har man brug for det?</vt:lpstr>
      <vt:lpstr>Folkeregister - Før og efter ca. 1970</vt:lpstr>
      <vt:lpstr>Hvad blev der af Henning Vagn Olsen?</vt:lpstr>
      <vt:lpstr>Folketællinger, 1900-tallet</vt:lpstr>
      <vt:lpstr>Hvem var Peters far?</vt:lpstr>
      <vt:lpstr>Aviser, vejvisere ol.lign.</vt:lpstr>
      <vt:lpstr>Hvad blev der af Hans Otto Nielsen?</vt:lpstr>
      <vt:lpstr>Google, Sociale Medier og databaser</vt:lpstr>
      <vt:lpstr>Hvor var Birgittes far?</vt:lpstr>
      <vt:lpstr>Havde Birgit nogen biologisk familie?</vt:lpstr>
      <vt:lpstr>Det, der gør det hele værd …..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Per</dc:creator>
  <cp:lastModifiedBy>henning Stage</cp:lastModifiedBy>
  <cp:revision>62</cp:revision>
  <dcterms:created xsi:type="dcterms:W3CDTF">2015-10-06T20:00:53Z</dcterms:created>
  <dcterms:modified xsi:type="dcterms:W3CDTF">2017-04-06T19:36:10Z</dcterms:modified>
</cp:coreProperties>
</file>